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6597C-68B5-4A8E-A6AC-A1F688D1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279D43-C659-4C28-B178-09E24F3E9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AC0FF9-6814-4798-8E14-F1986DD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52B8CE-9BFD-4EFC-A555-3840F315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12CD50-349C-4D3F-827B-D25D0DD2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25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90EC43-B566-4BFC-8748-F82432BD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28C482-27E7-4A04-9902-4E2179BBE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1E57D-0DCC-40CB-A02E-7267E128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6BDD3A-87BC-4905-9004-FA09D464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C83010-6A58-48F3-A887-E5F99BD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6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192E7A-0C71-43ED-B33E-48B391F3E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38330E-7FF1-435F-9DBA-4AFBA39CC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215719-1B00-4076-9173-22DB5842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FD944-AD2D-4A74-9DB4-148AC0F0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09E27B-30D1-438A-820E-767444C7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0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932311-E49E-46A5-86DA-703D5E6E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200E58-E694-4470-8CD6-70EED0B0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FED9D2-938E-4E51-A6AD-BE42ED1E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9DE47-9C00-4326-9924-24519A31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C5CC50-C0B6-465D-851A-FC642AB5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19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4172A-69E3-41BA-AAA6-55E8C919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3FA6E7-44FA-42F0-9646-91174614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4AAD43-9455-461A-8A12-4A7B2997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5F376-F0A2-4FCA-A6D2-5792B14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29403B-2357-4546-9986-E130C3BE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93280-0026-4EED-AFB7-AC728E9A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2462C9-B623-4B15-A602-810AEBCDB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6DF81E-3B4A-44A6-B4B7-365DAE73F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114EB-FB5F-4872-A69F-FFB57090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E40BF9-CA1E-41B9-98E8-2A1CEFD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FE92EA-9934-4A42-B4B0-6D07C852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FFB6D4-1EB8-4438-8A8A-57A805DA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A7E903-1844-4FC0-B4E6-8AAA2E91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A0598A-A3C4-4337-A4B6-7C786D036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D67E99-6A94-42EE-9726-7B4D9CF5C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5BFB47-DA54-4034-B411-7B5E227D2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613DAB-C7AE-4690-8164-D5F11666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30D8AE-ADAE-495B-9430-3C458A45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A4338E6-DA0C-4556-B8D1-8EC4D00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860EE8-1C32-4306-BE1E-ABF4ED6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BAD0EB-9221-475B-A0CB-2B3ED04D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2DC19B-3EBD-4D85-AFEB-CC7D9731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CD77EC-A5DC-46A3-8B43-EC575FD7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F212A0-4442-44CC-8D3B-8461F703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3E61CC-67BD-439C-A7A0-A033582A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CF08B0-A102-41F1-9A06-C663C5B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3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F6574-1FC2-45B7-8DDD-34F9BBCE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3A13AF-A941-430A-AE06-35000D52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AB1D1C-E42E-4537-87F8-3C79A28D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631589-A235-4F4D-B775-03E7120A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081862-4705-496E-8A75-F16BBE24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6BF3E-83FF-4EEB-ABC9-17BDF7DF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50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4833-784D-4122-9633-5255881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F202E1-F25B-4B97-A94E-E15794A53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80CB59-3106-421F-A3D2-DE761C22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437978-1E37-4453-AB69-447AF329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8E719B-6FA5-42C1-91B1-1EEC4901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6C043D-6AF8-4156-BD4A-DFA87100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12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FAD744-51D2-4A32-9D71-E7628220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11BAE9-9E3F-473A-A625-BDBAD45F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6FACB-7DF0-4B10-8140-14B13C94B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BF0E-5FD0-4F60-8AE5-4405402FFC5E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B12A0-B8C9-4BD5-832B-FFA7AD4F8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56311-B6FA-49F8-B3A1-8FC94807D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8B36-C57E-41A7-83E0-4DBD69436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7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D24E8-C7EE-4A7C-92C9-71C130D0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6" y="534680"/>
            <a:ext cx="6250607" cy="1980510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渡公民館</a:t>
            </a:r>
            <a:b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令和６年桜情報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140AE2-044A-4626-A790-E884A160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0302" r="8036" b="14659"/>
          <a:stretch/>
        </p:blipFill>
        <p:spPr>
          <a:xfrm>
            <a:off x="8613682" y="733295"/>
            <a:ext cx="3285360" cy="206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255557C-89DE-46C4-979C-B055CC694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" y="2850904"/>
            <a:ext cx="4806121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A1B166-D7C7-4C5C-A28F-C066701D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r="23333" b="10638"/>
          <a:stretch/>
        </p:blipFill>
        <p:spPr>
          <a:xfrm>
            <a:off x="5883505" y="2714896"/>
            <a:ext cx="5168807" cy="3876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C3CEAF-2788-435B-A937-ACB4173A7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r="33559" b="20083"/>
          <a:stretch/>
        </p:blipFill>
        <p:spPr>
          <a:xfrm>
            <a:off x="6334541" y="777641"/>
            <a:ext cx="2597426" cy="1980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F4E04A0-892F-42F7-AE5C-119E5353FB95}"/>
              </a:ext>
            </a:extLst>
          </p:cNvPr>
          <p:cNvSpPr txBox="1"/>
          <p:nvPr/>
        </p:nvSpPr>
        <p:spPr>
          <a:xfrm>
            <a:off x="1116895" y="4945417"/>
            <a:ext cx="439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染井吉野</a:t>
            </a:r>
            <a:endParaRPr kumimoji="1" lang="en-US" altLang="ja-JP" sz="2400" dirty="0">
              <a:ln>
                <a:solidFill>
                  <a:schemeClr val="bg2">
                    <a:lumMod val="50000"/>
                  </a:schemeClr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少し蕾が大きくなっています！</a:t>
            </a:r>
            <a:endParaRPr kumimoji="1" lang="ja-JP" altLang="en-US" sz="2400" dirty="0">
              <a:ln>
                <a:solidFill>
                  <a:schemeClr val="bg2">
                    <a:lumMod val="50000"/>
                  </a:schemeClr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3F2E1C-9B9A-4FD7-8940-245D80819EB1}"/>
              </a:ext>
            </a:extLst>
          </p:cNvPr>
          <p:cNvSpPr txBox="1"/>
          <p:nvPr/>
        </p:nvSpPr>
        <p:spPr>
          <a:xfrm>
            <a:off x="7069804" y="3045458"/>
            <a:ext cx="308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淡墨桜はピンク色に</a:t>
            </a:r>
            <a:endParaRPr kumimoji="1" lang="en-US" altLang="ja-JP" sz="2400" dirty="0">
              <a:ln>
                <a:solidFill>
                  <a:schemeClr val="bg2">
                    <a:lumMod val="50000"/>
                  </a:schemeClr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色づき始めました。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7BC242-A2F1-4932-9913-C9E1E902D106}"/>
              </a:ext>
            </a:extLst>
          </p:cNvPr>
          <p:cNvSpPr txBox="1"/>
          <p:nvPr/>
        </p:nvSpPr>
        <p:spPr>
          <a:xfrm>
            <a:off x="7699513" y="371061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2024.3.14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（木）</a:t>
            </a:r>
          </a:p>
        </p:txBody>
      </p:sp>
    </p:spTree>
    <p:extLst>
      <p:ext uri="{BB962C8B-B14F-4D97-AF65-F5344CB8AC3E}">
        <p14:creationId xmlns:p14="http://schemas.microsoft.com/office/powerpoint/2010/main" val="298474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游ゴシック Light</vt:lpstr>
      <vt:lpstr>Arial</vt:lpstr>
      <vt:lpstr>Office テーマ</vt:lpstr>
      <vt:lpstr>渡公民館 令和６年桜情報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3</cp:revision>
  <dcterms:created xsi:type="dcterms:W3CDTF">2024-03-14T02:27:20Z</dcterms:created>
  <dcterms:modified xsi:type="dcterms:W3CDTF">2024-03-14T02:46:29Z</dcterms:modified>
</cp:coreProperties>
</file>