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BC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92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623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370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928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075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17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030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22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05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83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68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80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425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56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4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11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24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C91649-860F-4B62-96D4-70935973395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83B4E8-5464-486B-8BA9-BCB841A0A3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2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D21ADD-2681-48DB-AED2-2A5CF18E407A}"/>
              </a:ext>
            </a:extLst>
          </p:cNvPr>
          <p:cNvSpPr txBox="1"/>
          <p:nvPr/>
        </p:nvSpPr>
        <p:spPr>
          <a:xfrm>
            <a:off x="3677780" y="2657305"/>
            <a:ext cx="486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第</a:t>
            </a:r>
            <a:r>
              <a:rPr kumimoji="1" lang="en-US" altLang="ja-JP" sz="240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1</a:t>
            </a:r>
            <a:r>
              <a:rPr kumimoji="1" lang="ja-JP" altLang="en-US" sz="2400" dirty="0"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回　外江地区ボッチャ交流会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65B40F-7051-4E91-A8E3-1421560DD2E9}"/>
              </a:ext>
            </a:extLst>
          </p:cNvPr>
          <p:cNvSpPr txBox="1"/>
          <p:nvPr/>
        </p:nvSpPr>
        <p:spPr>
          <a:xfrm>
            <a:off x="4619363" y="221855"/>
            <a:ext cx="3167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令和</a:t>
            </a:r>
            <a:r>
              <a:rPr kumimoji="1" lang="en-US" altLang="ja-JP" dirty="0">
                <a:solidFill>
                  <a:srgbClr val="0070C0"/>
                </a:solidFill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6</a:t>
            </a:r>
            <a:r>
              <a:rPr kumimoji="1" lang="ja-JP" altLang="en-US" dirty="0">
                <a:solidFill>
                  <a:srgbClr val="0070C0"/>
                </a:solidFill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年</a:t>
            </a:r>
            <a:r>
              <a:rPr kumimoji="1" lang="en-US" altLang="ja-JP" dirty="0">
                <a:solidFill>
                  <a:srgbClr val="0070C0"/>
                </a:solidFill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3</a:t>
            </a:r>
            <a:r>
              <a:rPr kumimoji="1" lang="ja-JP" altLang="en-US" dirty="0">
                <a:solidFill>
                  <a:srgbClr val="0070C0"/>
                </a:solidFill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月</a:t>
            </a:r>
            <a:r>
              <a:rPr kumimoji="1" lang="en-US" altLang="ja-JP" dirty="0">
                <a:solidFill>
                  <a:srgbClr val="0070C0"/>
                </a:solidFill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25</a:t>
            </a:r>
            <a:r>
              <a:rPr kumimoji="1" lang="ja-JP" altLang="en-US" dirty="0">
                <a:solidFill>
                  <a:srgbClr val="0070C0"/>
                </a:solidFill>
                <a:latin typeface="07やさしさゴシック手書き" panose="02000600000000000000" pitchFamily="50" charset="-128"/>
                <a:ea typeface="07やさしさゴシック手書き" panose="02000600000000000000" pitchFamily="50" charset="-128"/>
              </a:rPr>
              <a:t>日（月）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A98E418-A6F6-4834-B08A-6BF7527382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6538" y="797063"/>
            <a:ext cx="4463184" cy="173352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D9F1519-A2CF-4E4F-9539-DE9C3DB481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216" y="4468839"/>
            <a:ext cx="2973287" cy="163601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294D00F-E846-476D-8320-AB434DE539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13" y="4371329"/>
            <a:ext cx="2624225" cy="173352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BA8302F-0E4E-467C-A9DE-684422FB03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656" y="2700803"/>
            <a:ext cx="2425256" cy="1410060"/>
          </a:xfrm>
          <a:prstGeom prst="rect">
            <a:avLst/>
          </a:prstGeom>
        </p:spPr>
      </p:pic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7FECBCED-C435-4C6D-A4E7-0C6DAF4ED50F}"/>
              </a:ext>
            </a:extLst>
          </p:cNvPr>
          <p:cNvSpPr/>
          <p:nvPr/>
        </p:nvSpPr>
        <p:spPr>
          <a:xfrm>
            <a:off x="3516596" y="3118970"/>
            <a:ext cx="5329007" cy="12009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A043825-AA17-48D8-989E-095809E811AF}"/>
              </a:ext>
            </a:extLst>
          </p:cNvPr>
          <p:cNvSpPr txBox="1"/>
          <p:nvPr/>
        </p:nvSpPr>
        <p:spPr>
          <a:xfrm>
            <a:off x="3516596" y="3198373"/>
            <a:ext cx="5400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600" dirty="0"/>
              <a:t>初開催となりました、子どもと地域の方々の交流ボッチャ大会！！スポーツを通して異世代が楽しく交流ができました。「</a:t>
            </a:r>
            <a:r>
              <a:rPr kumimoji="1" lang="ja-JP" altLang="en-US" sz="1600" dirty="0" err="1"/>
              <a:t>えが</a:t>
            </a:r>
            <a:r>
              <a:rPr kumimoji="1" lang="ja-JP" altLang="en-US" sz="1600" dirty="0"/>
              <a:t>おの会</a:t>
            </a:r>
            <a:r>
              <a:rPr kumimoji="1" lang="en-US" altLang="ja-JP" sz="1600" dirty="0"/>
              <a:t>A</a:t>
            </a:r>
            <a:r>
              <a:rPr kumimoji="1" lang="ja-JP" altLang="en-US" sz="1600" dirty="0"/>
              <a:t>」、「</a:t>
            </a:r>
            <a:r>
              <a:rPr kumimoji="1" lang="ja-JP" altLang="en-US" sz="1600" dirty="0" err="1"/>
              <a:t>えが</a:t>
            </a:r>
            <a:r>
              <a:rPr kumimoji="1" lang="ja-JP" altLang="en-US" sz="1600" dirty="0"/>
              <a:t>おの会</a:t>
            </a:r>
            <a:r>
              <a:rPr kumimoji="1" lang="en-US" altLang="ja-JP" sz="1600" dirty="0"/>
              <a:t>B</a:t>
            </a:r>
            <a:r>
              <a:rPr kumimoji="1" lang="ja-JP" altLang="en-US" sz="1600" dirty="0"/>
              <a:t>」、「地域・菜の花」が各ブロックで優勝しました。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F8DB68A8-DB89-45AB-B8ED-83024586261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56" y="695916"/>
            <a:ext cx="2457538" cy="1843154"/>
          </a:xfrm>
          <a:prstGeom prst="rect">
            <a:avLst/>
          </a:prstGeom>
        </p:spPr>
      </p:pic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C228BC86-9B90-4409-9178-7A9C8BEB192E}"/>
              </a:ext>
            </a:extLst>
          </p:cNvPr>
          <p:cNvSpPr/>
          <p:nvPr/>
        </p:nvSpPr>
        <p:spPr>
          <a:xfrm>
            <a:off x="1074910" y="2221186"/>
            <a:ext cx="1868370" cy="39135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館長挨拶</a:t>
            </a: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8A9A152A-91D1-4E89-AB30-DE5E7113B3E9}"/>
              </a:ext>
            </a:extLst>
          </p:cNvPr>
          <p:cNvSpPr/>
          <p:nvPr/>
        </p:nvSpPr>
        <p:spPr>
          <a:xfrm>
            <a:off x="4809919" y="2082057"/>
            <a:ext cx="2266742" cy="39135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総勢</a:t>
            </a:r>
            <a:r>
              <a:rPr kumimoji="1" lang="en-US" altLang="ja-JP" dirty="0"/>
              <a:t>66</a:t>
            </a:r>
            <a:r>
              <a:rPr kumimoji="1" lang="ja-JP" altLang="en-US" dirty="0"/>
              <a:t>名の参加者</a:t>
            </a: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9DE233E3-06E6-41B1-8271-827E7956A005}"/>
              </a:ext>
            </a:extLst>
          </p:cNvPr>
          <p:cNvSpPr/>
          <p:nvPr/>
        </p:nvSpPr>
        <p:spPr>
          <a:xfrm>
            <a:off x="1084019" y="3979976"/>
            <a:ext cx="1868370" cy="39135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見守り隊さんと</a:t>
            </a: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3FD256C2-1B8C-42F8-8D82-F067FCF5A3B6}"/>
              </a:ext>
            </a:extLst>
          </p:cNvPr>
          <p:cNvSpPr/>
          <p:nvPr/>
        </p:nvSpPr>
        <p:spPr>
          <a:xfrm>
            <a:off x="1074910" y="5770731"/>
            <a:ext cx="1868370" cy="39135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振りかぶって～</a:t>
            </a:r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AE22B429-CEC7-4394-9DE5-F8A1591394F9}"/>
              </a:ext>
            </a:extLst>
          </p:cNvPr>
          <p:cNvSpPr/>
          <p:nvPr/>
        </p:nvSpPr>
        <p:spPr>
          <a:xfrm>
            <a:off x="3605203" y="5668585"/>
            <a:ext cx="3225042" cy="514858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1" lang="ja-JP" altLang="en-US" dirty="0"/>
              <a:t>育成・との</a:t>
            </a:r>
            <a:r>
              <a:rPr kumimoji="1" lang="ja-JP" altLang="en-US" dirty="0" err="1"/>
              <a:t>え</a:t>
            </a:r>
            <a:r>
              <a:rPr kumimoji="1" lang="ja-JP" altLang="en-US" dirty="0"/>
              <a:t>保育園の保育士さんも参加</a:t>
            </a: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D3EE0EFE-FDD3-4985-8E1F-63144F531E2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572" y="4493519"/>
            <a:ext cx="1904626" cy="1428470"/>
          </a:xfrm>
          <a:prstGeom prst="rect">
            <a:avLst/>
          </a:prstGeom>
        </p:spPr>
      </p:pic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3A1903CF-9514-4232-BB90-9A022868212F}"/>
              </a:ext>
            </a:extLst>
          </p:cNvPr>
          <p:cNvSpPr/>
          <p:nvPr/>
        </p:nvSpPr>
        <p:spPr>
          <a:xfrm>
            <a:off x="7048568" y="5814038"/>
            <a:ext cx="1868370" cy="39135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何点かな～</a:t>
            </a: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86FC06D8-F9BB-4F49-9CA1-B7DFACD2C10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6250" y="791534"/>
            <a:ext cx="3070155" cy="1675507"/>
          </a:xfrm>
          <a:prstGeom prst="rect">
            <a:avLst/>
          </a:prstGeom>
        </p:spPr>
      </p:pic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2BBCE679-9D69-435A-839F-A8F31FEFA54E}"/>
              </a:ext>
            </a:extLst>
          </p:cNvPr>
          <p:cNvSpPr/>
          <p:nvPr/>
        </p:nvSpPr>
        <p:spPr>
          <a:xfrm>
            <a:off x="8893024" y="2198320"/>
            <a:ext cx="2583975" cy="5514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1" lang="ja-JP" altLang="en-US" dirty="0"/>
              <a:t>ルール説明。みんなしっかり集中して聞きました。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E9E59A1-117E-4FCE-B478-BC25F00B20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32836" r="-1" b="17612"/>
          <a:stretch/>
        </p:blipFill>
        <p:spPr>
          <a:xfrm>
            <a:off x="8971429" y="2772732"/>
            <a:ext cx="2427164" cy="1467712"/>
          </a:xfrm>
          <a:prstGeom prst="rect">
            <a:avLst/>
          </a:prstGeom>
        </p:spPr>
      </p:pic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2D61615B-8F3A-40E5-8517-999FE6354FAC}"/>
              </a:ext>
            </a:extLst>
          </p:cNvPr>
          <p:cNvSpPr/>
          <p:nvPr/>
        </p:nvSpPr>
        <p:spPr>
          <a:xfrm>
            <a:off x="8919597" y="3910281"/>
            <a:ext cx="2519090" cy="492529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1" lang="ja-JP" altLang="en-US" dirty="0"/>
              <a:t>さすが、</a:t>
            </a:r>
            <a:r>
              <a:rPr kumimoji="1" lang="ja-JP" altLang="en-US" dirty="0" err="1"/>
              <a:t>えが</a:t>
            </a:r>
            <a:r>
              <a:rPr kumimoji="1" lang="ja-JP" altLang="en-US" dirty="0"/>
              <a:t>おの会さん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3D565A9-72C0-4FC1-B705-91938C25D7B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7474" y="4454106"/>
            <a:ext cx="2189332" cy="1567971"/>
          </a:xfrm>
          <a:prstGeom prst="rect">
            <a:avLst/>
          </a:prstGeom>
        </p:spPr>
      </p:pic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136AB428-CFAF-4CAD-998A-D5E4AF63342F}"/>
              </a:ext>
            </a:extLst>
          </p:cNvPr>
          <p:cNvSpPr/>
          <p:nvPr/>
        </p:nvSpPr>
        <p:spPr>
          <a:xfrm>
            <a:off x="9219214" y="5826400"/>
            <a:ext cx="2060645" cy="39135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好きな景品選び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0F67A25-6F74-4014-B9CD-744B79A9C018}"/>
              </a:ext>
            </a:extLst>
          </p:cNvPr>
          <p:cNvSpPr txBox="1"/>
          <p:nvPr/>
        </p:nvSpPr>
        <p:spPr>
          <a:xfrm>
            <a:off x="8663626" y="6488668"/>
            <a:ext cx="303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主催　外江地区体育振興会</a:t>
            </a:r>
          </a:p>
        </p:txBody>
      </p:sp>
    </p:spTree>
    <p:extLst>
      <p:ext uri="{BB962C8B-B14F-4D97-AF65-F5344CB8AC3E}">
        <p14:creationId xmlns:p14="http://schemas.microsoft.com/office/powerpoint/2010/main" val="1943737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オーガニック">
  <a:themeElements>
    <a:clrScheme name="オーガニック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オーガニック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オーガニック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123</TotalTime>
  <Words>123</Words>
  <Application>Microsoft Office PowerPoint</Application>
  <PresentationFormat>ワイド画面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07やさしさゴシック手書き</vt:lpstr>
      <vt:lpstr>ＭＳ Ｐゴシック</vt:lpstr>
      <vt:lpstr>ＭＳ Ｐ明朝</vt:lpstr>
      <vt:lpstr>Arial</vt:lpstr>
      <vt:lpstr>Garamond</vt:lpstr>
      <vt:lpstr>オーガニック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Administrator</dc:creator>
  <cp:lastModifiedBy>Administrator</cp:lastModifiedBy>
  <cp:revision>15</cp:revision>
  <cp:lastPrinted>2024-04-02T02:20:44Z</cp:lastPrinted>
  <dcterms:created xsi:type="dcterms:W3CDTF">2024-04-02T00:16:51Z</dcterms:created>
  <dcterms:modified xsi:type="dcterms:W3CDTF">2024-04-02T02:34:22Z</dcterms:modified>
</cp:coreProperties>
</file>