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Lst>
  <p:sldSz cx="12192000" cy="6858000"/>
  <p:notesSz cx="6858000" cy="994568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41" autoAdjust="0"/>
    <p:restoredTop sz="94660"/>
  </p:normalViewPr>
  <p:slideViewPr>
    <p:cSldViewPr snapToGrid="0">
      <p:cViewPr varScale="1">
        <p:scale>
          <a:sx n="64" d="100"/>
          <a:sy n="64" d="100"/>
        </p:scale>
        <p:origin x="594"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004A6D5-B0F6-4FFA-9585-BF7BE1EDFBBA}"/>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791FB966-C10E-46AA-B336-2726BA90FEB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C9E3AD7E-9052-49C5-BB1C-9D98EE609C48}"/>
              </a:ext>
            </a:extLst>
          </p:cNvPr>
          <p:cNvSpPr>
            <a:spLocks noGrp="1"/>
          </p:cNvSpPr>
          <p:nvPr>
            <p:ph type="dt" sz="half" idx="10"/>
          </p:nvPr>
        </p:nvSpPr>
        <p:spPr/>
        <p:txBody>
          <a:bodyPr/>
          <a:lstStyle/>
          <a:p>
            <a:fld id="{3F510C23-56D0-4B58-854A-4A681F4920DA}" type="datetimeFigureOut">
              <a:rPr kumimoji="1" lang="ja-JP" altLang="en-US" smtClean="0"/>
              <a:t>2023/12/25</a:t>
            </a:fld>
            <a:endParaRPr kumimoji="1" lang="ja-JP" altLang="en-US"/>
          </a:p>
        </p:txBody>
      </p:sp>
      <p:sp>
        <p:nvSpPr>
          <p:cNvPr id="5" name="フッター プレースホルダー 4">
            <a:extLst>
              <a:ext uri="{FF2B5EF4-FFF2-40B4-BE49-F238E27FC236}">
                <a16:creationId xmlns:a16="http://schemas.microsoft.com/office/drawing/2014/main" id="{DF85C10B-1399-4353-8990-DDFE022E06A4}"/>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7516D505-992D-4055-AEF0-5DB4056BC727}"/>
              </a:ext>
            </a:extLst>
          </p:cNvPr>
          <p:cNvSpPr>
            <a:spLocks noGrp="1"/>
          </p:cNvSpPr>
          <p:nvPr>
            <p:ph type="sldNum" sz="quarter" idx="12"/>
          </p:nvPr>
        </p:nvSpPr>
        <p:spPr/>
        <p:txBody>
          <a:bodyPr/>
          <a:lstStyle/>
          <a:p>
            <a:fld id="{FED496FB-FC4D-4900-AEBB-FDFF125C54E8}" type="slidenum">
              <a:rPr kumimoji="1" lang="ja-JP" altLang="en-US" smtClean="0"/>
              <a:t>‹#›</a:t>
            </a:fld>
            <a:endParaRPr kumimoji="1" lang="ja-JP" altLang="en-US"/>
          </a:p>
        </p:txBody>
      </p:sp>
    </p:spTree>
    <p:extLst>
      <p:ext uri="{BB962C8B-B14F-4D97-AF65-F5344CB8AC3E}">
        <p14:creationId xmlns:p14="http://schemas.microsoft.com/office/powerpoint/2010/main" val="6145929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31DE69C-182B-4D71-8468-261F85998C1F}"/>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606A4A2B-1670-4322-BA95-92E725C1F902}"/>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07A380FC-9324-4EE5-92BE-CAC812AE20AD}"/>
              </a:ext>
            </a:extLst>
          </p:cNvPr>
          <p:cNvSpPr>
            <a:spLocks noGrp="1"/>
          </p:cNvSpPr>
          <p:nvPr>
            <p:ph type="dt" sz="half" idx="10"/>
          </p:nvPr>
        </p:nvSpPr>
        <p:spPr/>
        <p:txBody>
          <a:bodyPr/>
          <a:lstStyle/>
          <a:p>
            <a:fld id="{3F510C23-56D0-4B58-854A-4A681F4920DA}" type="datetimeFigureOut">
              <a:rPr kumimoji="1" lang="ja-JP" altLang="en-US" smtClean="0"/>
              <a:t>2023/12/25</a:t>
            </a:fld>
            <a:endParaRPr kumimoji="1" lang="ja-JP" altLang="en-US"/>
          </a:p>
        </p:txBody>
      </p:sp>
      <p:sp>
        <p:nvSpPr>
          <p:cNvPr id="5" name="フッター プレースホルダー 4">
            <a:extLst>
              <a:ext uri="{FF2B5EF4-FFF2-40B4-BE49-F238E27FC236}">
                <a16:creationId xmlns:a16="http://schemas.microsoft.com/office/drawing/2014/main" id="{07175F4D-FD5D-47A2-AF67-62311BB9071E}"/>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44769991-5092-4BC3-A2CB-3C21AFE5BB94}"/>
              </a:ext>
            </a:extLst>
          </p:cNvPr>
          <p:cNvSpPr>
            <a:spLocks noGrp="1"/>
          </p:cNvSpPr>
          <p:nvPr>
            <p:ph type="sldNum" sz="quarter" idx="12"/>
          </p:nvPr>
        </p:nvSpPr>
        <p:spPr/>
        <p:txBody>
          <a:bodyPr/>
          <a:lstStyle/>
          <a:p>
            <a:fld id="{FED496FB-FC4D-4900-AEBB-FDFF125C54E8}" type="slidenum">
              <a:rPr kumimoji="1" lang="ja-JP" altLang="en-US" smtClean="0"/>
              <a:t>‹#›</a:t>
            </a:fld>
            <a:endParaRPr kumimoji="1" lang="ja-JP" altLang="en-US"/>
          </a:p>
        </p:txBody>
      </p:sp>
    </p:spTree>
    <p:extLst>
      <p:ext uri="{BB962C8B-B14F-4D97-AF65-F5344CB8AC3E}">
        <p14:creationId xmlns:p14="http://schemas.microsoft.com/office/powerpoint/2010/main" val="23583758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2169FCA9-736A-4066-9B1D-62D11F04FED4}"/>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2DCF58A8-4DB3-4FCA-B434-5A8C468C955E}"/>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1E67286D-3E42-4548-A2EE-F280A69F0993}"/>
              </a:ext>
            </a:extLst>
          </p:cNvPr>
          <p:cNvSpPr>
            <a:spLocks noGrp="1"/>
          </p:cNvSpPr>
          <p:nvPr>
            <p:ph type="dt" sz="half" idx="10"/>
          </p:nvPr>
        </p:nvSpPr>
        <p:spPr/>
        <p:txBody>
          <a:bodyPr/>
          <a:lstStyle/>
          <a:p>
            <a:fld id="{3F510C23-56D0-4B58-854A-4A681F4920DA}" type="datetimeFigureOut">
              <a:rPr kumimoji="1" lang="ja-JP" altLang="en-US" smtClean="0"/>
              <a:t>2023/12/25</a:t>
            </a:fld>
            <a:endParaRPr kumimoji="1" lang="ja-JP" altLang="en-US"/>
          </a:p>
        </p:txBody>
      </p:sp>
      <p:sp>
        <p:nvSpPr>
          <p:cNvPr id="5" name="フッター プレースホルダー 4">
            <a:extLst>
              <a:ext uri="{FF2B5EF4-FFF2-40B4-BE49-F238E27FC236}">
                <a16:creationId xmlns:a16="http://schemas.microsoft.com/office/drawing/2014/main" id="{5AC5B1FA-EDFD-4B7D-9E77-8BFFA97F3CE7}"/>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0DDD3A67-D62C-49CB-830A-91E478814467}"/>
              </a:ext>
            </a:extLst>
          </p:cNvPr>
          <p:cNvSpPr>
            <a:spLocks noGrp="1"/>
          </p:cNvSpPr>
          <p:nvPr>
            <p:ph type="sldNum" sz="quarter" idx="12"/>
          </p:nvPr>
        </p:nvSpPr>
        <p:spPr/>
        <p:txBody>
          <a:bodyPr/>
          <a:lstStyle/>
          <a:p>
            <a:fld id="{FED496FB-FC4D-4900-AEBB-FDFF125C54E8}" type="slidenum">
              <a:rPr kumimoji="1" lang="ja-JP" altLang="en-US" smtClean="0"/>
              <a:t>‹#›</a:t>
            </a:fld>
            <a:endParaRPr kumimoji="1" lang="ja-JP" altLang="en-US"/>
          </a:p>
        </p:txBody>
      </p:sp>
    </p:spTree>
    <p:extLst>
      <p:ext uri="{BB962C8B-B14F-4D97-AF65-F5344CB8AC3E}">
        <p14:creationId xmlns:p14="http://schemas.microsoft.com/office/powerpoint/2010/main" val="34597295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00B823B-9467-4088-B958-B1AF36E1CD7A}"/>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FE7BB43B-0459-4979-BFFA-305A7439B347}"/>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C3DE508A-2AF1-45AB-9502-C1F82CEE0485}"/>
              </a:ext>
            </a:extLst>
          </p:cNvPr>
          <p:cNvSpPr>
            <a:spLocks noGrp="1"/>
          </p:cNvSpPr>
          <p:nvPr>
            <p:ph type="dt" sz="half" idx="10"/>
          </p:nvPr>
        </p:nvSpPr>
        <p:spPr/>
        <p:txBody>
          <a:bodyPr/>
          <a:lstStyle/>
          <a:p>
            <a:fld id="{3F510C23-56D0-4B58-854A-4A681F4920DA}" type="datetimeFigureOut">
              <a:rPr kumimoji="1" lang="ja-JP" altLang="en-US" smtClean="0"/>
              <a:t>2023/12/25</a:t>
            </a:fld>
            <a:endParaRPr kumimoji="1" lang="ja-JP" altLang="en-US"/>
          </a:p>
        </p:txBody>
      </p:sp>
      <p:sp>
        <p:nvSpPr>
          <p:cNvPr id="5" name="フッター プレースホルダー 4">
            <a:extLst>
              <a:ext uri="{FF2B5EF4-FFF2-40B4-BE49-F238E27FC236}">
                <a16:creationId xmlns:a16="http://schemas.microsoft.com/office/drawing/2014/main" id="{ADE68C28-348B-4CF9-8280-7BA802A39C99}"/>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01B6F8D2-0404-41BC-95CA-91F02DFE6494}"/>
              </a:ext>
            </a:extLst>
          </p:cNvPr>
          <p:cNvSpPr>
            <a:spLocks noGrp="1"/>
          </p:cNvSpPr>
          <p:nvPr>
            <p:ph type="sldNum" sz="quarter" idx="12"/>
          </p:nvPr>
        </p:nvSpPr>
        <p:spPr/>
        <p:txBody>
          <a:bodyPr/>
          <a:lstStyle/>
          <a:p>
            <a:fld id="{FED496FB-FC4D-4900-AEBB-FDFF125C54E8}" type="slidenum">
              <a:rPr kumimoji="1" lang="ja-JP" altLang="en-US" smtClean="0"/>
              <a:t>‹#›</a:t>
            </a:fld>
            <a:endParaRPr kumimoji="1" lang="ja-JP" altLang="en-US"/>
          </a:p>
        </p:txBody>
      </p:sp>
    </p:spTree>
    <p:extLst>
      <p:ext uri="{BB962C8B-B14F-4D97-AF65-F5344CB8AC3E}">
        <p14:creationId xmlns:p14="http://schemas.microsoft.com/office/powerpoint/2010/main" val="3335595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14FAC01-FAC4-4D13-BB2A-78C841C60131}"/>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B7567397-413B-40AD-AEBA-1E3CA4E905A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A3B96BBC-EF05-4701-ABF0-5D5D451F3AAA}"/>
              </a:ext>
            </a:extLst>
          </p:cNvPr>
          <p:cNvSpPr>
            <a:spLocks noGrp="1"/>
          </p:cNvSpPr>
          <p:nvPr>
            <p:ph type="dt" sz="half" idx="10"/>
          </p:nvPr>
        </p:nvSpPr>
        <p:spPr/>
        <p:txBody>
          <a:bodyPr/>
          <a:lstStyle/>
          <a:p>
            <a:fld id="{3F510C23-56D0-4B58-854A-4A681F4920DA}" type="datetimeFigureOut">
              <a:rPr kumimoji="1" lang="ja-JP" altLang="en-US" smtClean="0"/>
              <a:t>2023/12/25</a:t>
            </a:fld>
            <a:endParaRPr kumimoji="1" lang="ja-JP" altLang="en-US"/>
          </a:p>
        </p:txBody>
      </p:sp>
      <p:sp>
        <p:nvSpPr>
          <p:cNvPr id="5" name="フッター プレースホルダー 4">
            <a:extLst>
              <a:ext uri="{FF2B5EF4-FFF2-40B4-BE49-F238E27FC236}">
                <a16:creationId xmlns:a16="http://schemas.microsoft.com/office/drawing/2014/main" id="{C2001635-68B6-4AB6-94E1-BC0506758FB0}"/>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AD0B4186-17F3-47D7-9DE4-33BF897547F2}"/>
              </a:ext>
            </a:extLst>
          </p:cNvPr>
          <p:cNvSpPr>
            <a:spLocks noGrp="1"/>
          </p:cNvSpPr>
          <p:nvPr>
            <p:ph type="sldNum" sz="quarter" idx="12"/>
          </p:nvPr>
        </p:nvSpPr>
        <p:spPr/>
        <p:txBody>
          <a:bodyPr/>
          <a:lstStyle/>
          <a:p>
            <a:fld id="{FED496FB-FC4D-4900-AEBB-FDFF125C54E8}" type="slidenum">
              <a:rPr kumimoji="1" lang="ja-JP" altLang="en-US" smtClean="0"/>
              <a:t>‹#›</a:t>
            </a:fld>
            <a:endParaRPr kumimoji="1" lang="ja-JP" altLang="en-US"/>
          </a:p>
        </p:txBody>
      </p:sp>
    </p:spTree>
    <p:extLst>
      <p:ext uri="{BB962C8B-B14F-4D97-AF65-F5344CB8AC3E}">
        <p14:creationId xmlns:p14="http://schemas.microsoft.com/office/powerpoint/2010/main" val="5550967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07C6F19-F302-4DA9-A5DA-4FBF645AF003}"/>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74514986-34F3-4B3C-939C-1399B332FDE2}"/>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1A926A8A-1051-4EE0-9EBA-0812A5FC39AB}"/>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17D2EE71-74E8-4EF3-A24C-5A01F7C1936C}"/>
              </a:ext>
            </a:extLst>
          </p:cNvPr>
          <p:cNvSpPr>
            <a:spLocks noGrp="1"/>
          </p:cNvSpPr>
          <p:nvPr>
            <p:ph type="dt" sz="half" idx="10"/>
          </p:nvPr>
        </p:nvSpPr>
        <p:spPr/>
        <p:txBody>
          <a:bodyPr/>
          <a:lstStyle/>
          <a:p>
            <a:fld id="{3F510C23-56D0-4B58-854A-4A681F4920DA}" type="datetimeFigureOut">
              <a:rPr kumimoji="1" lang="ja-JP" altLang="en-US" smtClean="0"/>
              <a:t>2023/12/25</a:t>
            </a:fld>
            <a:endParaRPr kumimoji="1" lang="ja-JP" altLang="en-US"/>
          </a:p>
        </p:txBody>
      </p:sp>
      <p:sp>
        <p:nvSpPr>
          <p:cNvPr id="6" name="フッター プレースホルダー 5">
            <a:extLst>
              <a:ext uri="{FF2B5EF4-FFF2-40B4-BE49-F238E27FC236}">
                <a16:creationId xmlns:a16="http://schemas.microsoft.com/office/drawing/2014/main" id="{90E5805E-A0D9-4BF0-AC90-1CC2B446E994}"/>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A7A050B8-3F03-49B9-8BBD-946478110F22}"/>
              </a:ext>
            </a:extLst>
          </p:cNvPr>
          <p:cNvSpPr>
            <a:spLocks noGrp="1"/>
          </p:cNvSpPr>
          <p:nvPr>
            <p:ph type="sldNum" sz="quarter" idx="12"/>
          </p:nvPr>
        </p:nvSpPr>
        <p:spPr/>
        <p:txBody>
          <a:bodyPr/>
          <a:lstStyle/>
          <a:p>
            <a:fld id="{FED496FB-FC4D-4900-AEBB-FDFF125C54E8}" type="slidenum">
              <a:rPr kumimoji="1" lang="ja-JP" altLang="en-US" smtClean="0"/>
              <a:t>‹#›</a:t>
            </a:fld>
            <a:endParaRPr kumimoji="1" lang="ja-JP" altLang="en-US"/>
          </a:p>
        </p:txBody>
      </p:sp>
    </p:spTree>
    <p:extLst>
      <p:ext uri="{BB962C8B-B14F-4D97-AF65-F5344CB8AC3E}">
        <p14:creationId xmlns:p14="http://schemas.microsoft.com/office/powerpoint/2010/main" val="28572381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20C918C-2A51-427E-AC63-96DD63598AA7}"/>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6233A305-859E-474E-BDF6-D6DBD795DF2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1ACFBDA3-570E-43A4-A793-C074C99DE6A5}"/>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6C1597B6-B5B1-41E8-AF7B-D69C90CFE33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B8EEC7FF-BDC3-44AC-90A5-9386C920EFB2}"/>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2799CF32-FD12-4123-A23A-C271EE2E53A5}"/>
              </a:ext>
            </a:extLst>
          </p:cNvPr>
          <p:cNvSpPr>
            <a:spLocks noGrp="1"/>
          </p:cNvSpPr>
          <p:nvPr>
            <p:ph type="dt" sz="half" idx="10"/>
          </p:nvPr>
        </p:nvSpPr>
        <p:spPr/>
        <p:txBody>
          <a:bodyPr/>
          <a:lstStyle/>
          <a:p>
            <a:fld id="{3F510C23-56D0-4B58-854A-4A681F4920DA}" type="datetimeFigureOut">
              <a:rPr kumimoji="1" lang="ja-JP" altLang="en-US" smtClean="0"/>
              <a:t>2023/12/25</a:t>
            </a:fld>
            <a:endParaRPr kumimoji="1" lang="ja-JP" altLang="en-US"/>
          </a:p>
        </p:txBody>
      </p:sp>
      <p:sp>
        <p:nvSpPr>
          <p:cNvPr id="8" name="フッター プレースホルダー 7">
            <a:extLst>
              <a:ext uri="{FF2B5EF4-FFF2-40B4-BE49-F238E27FC236}">
                <a16:creationId xmlns:a16="http://schemas.microsoft.com/office/drawing/2014/main" id="{43046A08-A87A-4DD9-8A12-FD255B99B5A2}"/>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7FD4EEAD-0FCD-4755-A89D-1F5729111818}"/>
              </a:ext>
            </a:extLst>
          </p:cNvPr>
          <p:cNvSpPr>
            <a:spLocks noGrp="1"/>
          </p:cNvSpPr>
          <p:nvPr>
            <p:ph type="sldNum" sz="quarter" idx="12"/>
          </p:nvPr>
        </p:nvSpPr>
        <p:spPr/>
        <p:txBody>
          <a:bodyPr/>
          <a:lstStyle/>
          <a:p>
            <a:fld id="{FED496FB-FC4D-4900-AEBB-FDFF125C54E8}" type="slidenum">
              <a:rPr kumimoji="1" lang="ja-JP" altLang="en-US" smtClean="0"/>
              <a:t>‹#›</a:t>
            </a:fld>
            <a:endParaRPr kumimoji="1" lang="ja-JP" altLang="en-US"/>
          </a:p>
        </p:txBody>
      </p:sp>
    </p:spTree>
    <p:extLst>
      <p:ext uri="{BB962C8B-B14F-4D97-AF65-F5344CB8AC3E}">
        <p14:creationId xmlns:p14="http://schemas.microsoft.com/office/powerpoint/2010/main" val="12146736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EEF4D0E-5E17-4748-8F54-D3AFB45B17D6}"/>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EA0D29C3-700B-4010-9CF4-4A98A9B54235}"/>
              </a:ext>
            </a:extLst>
          </p:cNvPr>
          <p:cNvSpPr>
            <a:spLocks noGrp="1"/>
          </p:cNvSpPr>
          <p:nvPr>
            <p:ph type="dt" sz="half" idx="10"/>
          </p:nvPr>
        </p:nvSpPr>
        <p:spPr/>
        <p:txBody>
          <a:bodyPr/>
          <a:lstStyle/>
          <a:p>
            <a:fld id="{3F510C23-56D0-4B58-854A-4A681F4920DA}" type="datetimeFigureOut">
              <a:rPr kumimoji="1" lang="ja-JP" altLang="en-US" smtClean="0"/>
              <a:t>2023/12/25</a:t>
            </a:fld>
            <a:endParaRPr kumimoji="1" lang="ja-JP" altLang="en-US"/>
          </a:p>
        </p:txBody>
      </p:sp>
      <p:sp>
        <p:nvSpPr>
          <p:cNvPr id="4" name="フッター プレースホルダー 3">
            <a:extLst>
              <a:ext uri="{FF2B5EF4-FFF2-40B4-BE49-F238E27FC236}">
                <a16:creationId xmlns:a16="http://schemas.microsoft.com/office/drawing/2014/main" id="{E809644C-3A77-46F6-94D5-B8FC28E8E4A7}"/>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CBCDAF8A-FB04-4CE1-850C-7F87A7C52097}"/>
              </a:ext>
            </a:extLst>
          </p:cNvPr>
          <p:cNvSpPr>
            <a:spLocks noGrp="1"/>
          </p:cNvSpPr>
          <p:nvPr>
            <p:ph type="sldNum" sz="quarter" idx="12"/>
          </p:nvPr>
        </p:nvSpPr>
        <p:spPr/>
        <p:txBody>
          <a:bodyPr/>
          <a:lstStyle/>
          <a:p>
            <a:fld id="{FED496FB-FC4D-4900-AEBB-FDFF125C54E8}" type="slidenum">
              <a:rPr kumimoji="1" lang="ja-JP" altLang="en-US" smtClean="0"/>
              <a:t>‹#›</a:t>
            </a:fld>
            <a:endParaRPr kumimoji="1" lang="ja-JP" altLang="en-US"/>
          </a:p>
        </p:txBody>
      </p:sp>
    </p:spTree>
    <p:extLst>
      <p:ext uri="{BB962C8B-B14F-4D97-AF65-F5344CB8AC3E}">
        <p14:creationId xmlns:p14="http://schemas.microsoft.com/office/powerpoint/2010/main" val="19004756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AE4FD5B3-DD99-46AF-8706-29B9B2056A83}"/>
              </a:ext>
            </a:extLst>
          </p:cNvPr>
          <p:cNvSpPr>
            <a:spLocks noGrp="1"/>
          </p:cNvSpPr>
          <p:nvPr>
            <p:ph type="dt" sz="half" idx="10"/>
          </p:nvPr>
        </p:nvSpPr>
        <p:spPr/>
        <p:txBody>
          <a:bodyPr/>
          <a:lstStyle/>
          <a:p>
            <a:fld id="{3F510C23-56D0-4B58-854A-4A681F4920DA}" type="datetimeFigureOut">
              <a:rPr kumimoji="1" lang="ja-JP" altLang="en-US" smtClean="0"/>
              <a:t>2023/12/25</a:t>
            </a:fld>
            <a:endParaRPr kumimoji="1" lang="ja-JP" altLang="en-US"/>
          </a:p>
        </p:txBody>
      </p:sp>
      <p:sp>
        <p:nvSpPr>
          <p:cNvPr id="3" name="フッター プレースホルダー 2">
            <a:extLst>
              <a:ext uri="{FF2B5EF4-FFF2-40B4-BE49-F238E27FC236}">
                <a16:creationId xmlns:a16="http://schemas.microsoft.com/office/drawing/2014/main" id="{23BD9854-0994-48D2-91F3-E9973D1E8F61}"/>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CBBB9568-9448-4314-871D-DB14B59A7DE3}"/>
              </a:ext>
            </a:extLst>
          </p:cNvPr>
          <p:cNvSpPr>
            <a:spLocks noGrp="1"/>
          </p:cNvSpPr>
          <p:nvPr>
            <p:ph type="sldNum" sz="quarter" idx="12"/>
          </p:nvPr>
        </p:nvSpPr>
        <p:spPr/>
        <p:txBody>
          <a:bodyPr/>
          <a:lstStyle/>
          <a:p>
            <a:fld id="{FED496FB-FC4D-4900-AEBB-FDFF125C54E8}" type="slidenum">
              <a:rPr kumimoji="1" lang="ja-JP" altLang="en-US" smtClean="0"/>
              <a:t>‹#›</a:t>
            </a:fld>
            <a:endParaRPr kumimoji="1" lang="ja-JP" altLang="en-US"/>
          </a:p>
        </p:txBody>
      </p:sp>
    </p:spTree>
    <p:extLst>
      <p:ext uri="{BB962C8B-B14F-4D97-AF65-F5344CB8AC3E}">
        <p14:creationId xmlns:p14="http://schemas.microsoft.com/office/powerpoint/2010/main" val="32142303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4BB5450-3FBB-4661-B68B-B6AAD9623069}"/>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6E21A031-09C7-44D9-9FDC-9258CBD123D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169FC651-CA26-4B0B-96EA-D1C73C93C73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5029CF2F-AD3B-4CBC-8575-D972C19EF59C}"/>
              </a:ext>
            </a:extLst>
          </p:cNvPr>
          <p:cNvSpPr>
            <a:spLocks noGrp="1"/>
          </p:cNvSpPr>
          <p:nvPr>
            <p:ph type="dt" sz="half" idx="10"/>
          </p:nvPr>
        </p:nvSpPr>
        <p:spPr/>
        <p:txBody>
          <a:bodyPr/>
          <a:lstStyle/>
          <a:p>
            <a:fld id="{3F510C23-56D0-4B58-854A-4A681F4920DA}" type="datetimeFigureOut">
              <a:rPr kumimoji="1" lang="ja-JP" altLang="en-US" smtClean="0"/>
              <a:t>2023/12/25</a:t>
            </a:fld>
            <a:endParaRPr kumimoji="1" lang="ja-JP" altLang="en-US"/>
          </a:p>
        </p:txBody>
      </p:sp>
      <p:sp>
        <p:nvSpPr>
          <p:cNvPr id="6" name="フッター プレースホルダー 5">
            <a:extLst>
              <a:ext uri="{FF2B5EF4-FFF2-40B4-BE49-F238E27FC236}">
                <a16:creationId xmlns:a16="http://schemas.microsoft.com/office/drawing/2014/main" id="{D368BE39-6E96-4C25-8482-B828F62E7E3B}"/>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62D11D81-14DD-4C3B-A6F1-A9E5AEF2F473}"/>
              </a:ext>
            </a:extLst>
          </p:cNvPr>
          <p:cNvSpPr>
            <a:spLocks noGrp="1"/>
          </p:cNvSpPr>
          <p:nvPr>
            <p:ph type="sldNum" sz="quarter" idx="12"/>
          </p:nvPr>
        </p:nvSpPr>
        <p:spPr/>
        <p:txBody>
          <a:bodyPr/>
          <a:lstStyle/>
          <a:p>
            <a:fld id="{FED496FB-FC4D-4900-AEBB-FDFF125C54E8}" type="slidenum">
              <a:rPr kumimoji="1" lang="ja-JP" altLang="en-US" smtClean="0"/>
              <a:t>‹#›</a:t>
            </a:fld>
            <a:endParaRPr kumimoji="1" lang="ja-JP" altLang="en-US"/>
          </a:p>
        </p:txBody>
      </p:sp>
    </p:spTree>
    <p:extLst>
      <p:ext uri="{BB962C8B-B14F-4D97-AF65-F5344CB8AC3E}">
        <p14:creationId xmlns:p14="http://schemas.microsoft.com/office/powerpoint/2010/main" val="12105428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94519D6-7560-433B-8D7C-0435CAC618BE}"/>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EF547DAC-110C-4F05-BC41-99055914BD0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6593DE3C-97C5-4F39-A4FE-FDEE02728DA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39225DBB-C389-451E-A21A-5FD448425C20}"/>
              </a:ext>
            </a:extLst>
          </p:cNvPr>
          <p:cNvSpPr>
            <a:spLocks noGrp="1"/>
          </p:cNvSpPr>
          <p:nvPr>
            <p:ph type="dt" sz="half" idx="10"/>
          </p:nvPr>
        </p:nvSpPr>
        <p:spPr/>
        <p:txBody>
          <a:bodyPr/>
          <a:lstStyle/>
          <a:p>
            <a:fld id="{3F510C23-56D0-4B58-854A-4A681F4920DA}" type="datetimeFigureOut">
              <a:rPr kumimoji="1" lang="ja-JP" altLang="en-US" smtClean="0"/>
              <a:t>2023/12/25</a:t>
            </a:fld>
            <a:endParaRPr kumimoji="1" lang="ja-JP" altLang="en-US"/>
          </a:p>
        </p:txBody>
      </p:sp>
      <p:sp>
        <p:nvSpPr>
          <p:cNvPr id="6" name="フッター プレースホルダー 5">
            <a:extLst>
              <a:ext uri="{FF2B5EF4-FFF2-40B4-BE49-F238E27FC236}">
                <a16:creationId xmlns:a16="http://schemas.microsoft.com/office/drawing/2014/main" id="{F8A2C4B0-AE98-4011-AB55-74852BD9F420}"/>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2F836335-5822-4A18-9C7A-8E462A1C0AD7}"/>
              </a:ext>
            </a:extLst>
          </p:cNvPr>
          <p:cNvSpPr>
            <a:spLocks noGrp="1"/>
          </p:cNvSpPr>
          <p:nvPr>
            <p:ph type="sldNum" sz="quarter" idx="12"/>
          </p:nvPr>
        </p:nvSpPr>
        <p:spPr/>
        <p:txBody>
          <a:bodyPr/>
          <a:lstStyle/>
          <a:p>
            <a:fld id="{FED496FB-FC4D-4900-AEBB-FDFF125C54E8}" type="slidenum">
              <a:rPr kumimoji="1" lang="ja-JP" altLang="en-US" smtClean="0"/>
              <a:t>‹#›</a:t>
            </a:fld>
            <a:endParaRPr kumimoji="1" lang="ja-JP" altLang="en-US"/>
          </a:p>
        </p:txBody>
      </p:sp>
    </p:spTree>
    <p:extLst>
      <p:ext uri="{BB962C8B-B14F-4D97-AF65-F5344CB8AC3E}">
        <p14:creationId xmlns:p14="http://schemas.microsoft.com/office/powerpoint/2010/main" val="23429439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4378B29A-8A7C-4B01-AFEB-526E4DCDE14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E720A9C7-2655-4C2D-8D46-9BD873EE152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0FAF991F-0F4A-4666-8A5F-F4EB2779CA2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F510C23-56D0-4B58-854A-4A681F4920DA}" type="datetimeFigureOut">
              <a:rPr kumimoji="1" lang="ja-JP" altLang="en-US" smtClean="0"/>
              <a:t>2023/12/25</a:t>
            </a:fld>
            <a:endParaRPr kumimoji="1" lang="ja-JP" altLang="en-US"/>
          </a:p>
        </p:txBody>
      </p:sp>
      <p:sp>
        <p:nvSpPr>
          <p:cNvPr id="5" name="フッター プレースホルダー 4">
            <a:extLst>
              <a:ext uri="{FF2B5EF4-FFF2-40B4-BE49-F238E27FC236}">
                <a16:creationId xmlns:a16="http://schemas.microsoft.com/office/drawing/2014/main" id="{62605E1D-FD6B-4952-91B2-4C5B606A715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67CBD4C3-A3D0-4ADD-ABCE-8C2E978EEFF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D496FB-FC4D-4900-AEBB-FDFF125C54E8}" type="slidenum">
              <a:rPr kumimoji="1" lang="ja-JP" altLang="en-US" smtClean="0"/>
              <a:t>‹#›</a:t>
            </a:fld>
            <a:endParaRPr kumimoji="1" lang="ja-JP" altLang="en-US"/>
          </a:p>
        </p:txBody>
      </p:sp>
    </p:spTree>
    <p:extLst>
      <p:ext uri="{BB962C8B-B14F-4D97-AF65-F5344CB8AC3E}">
        <p14:creationId xmlns:p14="http://schemas.microsoft.com/office/powerpoint/2010/main" val="32316717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13" Type="http://schemas.openxmlformats.org/officeDocument/2006/relationships/image" Target="../media/image12.jpg"/><Relationship Id="rId3" Type="http://schemas.openxmlformats.org/officeDocument/2006/relationships/image" Target="../media/image2.jpeg"/><Relationship Id="rId7" Type="http://schemas.openxmlformats.org/officeDocument/2006/relationships/image" Target="../media/image6.jpg"/><Relationship Id="rId12"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jpg"/><Relationship Id="rId11" Type="http://schemas.openxmlformats.org/officeDocument/2006/relationships/image" Target="../media/image10.JPG"/><Relationship Id="rId5" Type="http://schemas.openxmlformats.org/officeDocument/2006/relationships/image" Target="../media/image4.png"/><Relationship Id="rId10" Type="http://schemas.openxmlformats.org/officeDocument/2006/relationships/image" Target="../media/image9.jpeg"/><Relationship Id="rId4" Type="http://schemas.openxmlformats.org/officeDocument/2006/relationships/image" Target="../media/image3.jpeg"/><Relationship Id="rId9" Type="http://schemas.openxmlformats.org/officeDocument/2006/relationships/image" Target="../media/image8.jpeg"/><Relationship Id="rId1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3B9F5A9-7F2F-4F4D-BF59-9BF0B3E1B131}"/>
              </a:ext>
            </a:extLst>
          </p:cNvPr>
          <p:cNvSpPr>
            <a:spLocks noGrp="1"/>
          </p:cNvSpPr>
          <p:nvPr>
            <p:ph type="ctrTitle"/>
          </p:nvPr>
        </p:nvSpPr>
        <p:spPr>
          <a:xfrm>
            <a:off x="2112557" y="529448"/>
            <a:ext cx="7814872" cy="1081191"/>
          </a:xfrm>
        </p:spPr>
        <p:txBody>
          <a:bodyPr/>
          <a:lstStyle/>
          <a:p>
            <a:r>
              <a:rPr kumimoji="1" lang="ja-JP" altLang="en-US" dirty="0">
                <a:latin typeface="07ラノベPOP" panose="02000800000000000000" pitchFamily="50" charset="-128"/>
                <a:ea typeface="07ラノベPOP" panose="02000800000000000000" pitchFamily="50" charset="-128"/>
              </a:rPr>
              <a:t>「男性の料理教室」</a:t>
            </a:r>
          </a:p>
        </p:txBody>
      </p:sp>
      <p:sp>
        <p:nvSpPr>
          <p:cNvPr id="3" name="字幕 2">
            <a:extLst>
              <a:ext uri="{FF2B5EF4-FFF2-40B4-BE49-F238E27FC236}">
                <a16:creationId xmlns:a16="http://schemas.microsoft.com/office/drawing/2014/main" id="{8D006B11-407C-48B7-B4B8-D65C47502C72}"/>
              </a:ext>
            </a:extLst>
          </p:cNvPr>
          <p:cNvSpPr>
            <a:spLocks noGrp="1"/>
          </p:cNvSpPr>
          <p:nvPr>
            <p:ph type="subTitle" idx="1"/>
          </p:nvPr>
        </p:nvSpPr>
        <p:spPr>
          <a:xfrm>
            <a:off x="231891" y="81803"/>
            <a:ext cx="3632616" cy="505267"/>
          </a:xfrm>
        </p:spPr>
        <p:txBody>
          <a:bodyPr>
            <a:normAutofit fontScale="92500"/>
          </a:bodyPr>
          <a:lstStyle/>
          <a:p>
            <a:r>
              <a:rPr kumimoji="1" lang="ja-JP" altLang="en-US" dirty="0"/>
              <a:t>外江公民館　社会教育講座</a:t>
            </a:r>
          </a:p>
        </p:txBody>
      </p:sp>
      <p:sp>
        <p:nvSpPr>
          <p:cNvPr id="4" name="テキスト ボックス 3">
            <a:extLst>
              <a:ext uri="{FF2B5EF4-FFF2-40B4-BE49-F238E27FC236}">
                <a16:creationId xmlns:a16="http://schemas.microsoft.com/office/drawing/2014/main" id="{3372EEA2-7A29-495C-B70B-636AECDAFF6C}"/>
              </a:ext>
            </a:extLst>
          </p:cNvPr>
          <p:cNvSpPr txBox="1"/>
          <p:nvPr/>
        </p:nvSpPr>
        <p:spPr>
          <a:xfrm>
            <a:off x="865402" y="1394272"/>
            <a:ext cx="2381324" cy="1328023"/>
          </a:xfrm>
          <a:prstGeom prst="flowChartAlternateProcess">
            <a:avLst/>
          </a:prstGeom>
          <a:ln>
            <a:solidFill>
              <a:schemeClr val="accent2"/>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kumimoji="1" lang="ja-JP" altLang="en-US" dirty="0"/>
              <a:t>メニュー</a:t>
            </a:r>
            <a:endParaRPr kumimoji="1" lang="en-US" altLang="ja-JP" dirty="0"/>
          </a:p>
          <a:p>
            <a:r>
              <a:rPr kumimoji="1" lang="ja-JP" altLang="en-US" dirty="0"/>
              <a:t>・タンドリーチキン</a:t>
            </a:r>
            <a:endParaRPr kumimoji="1" lang="en-US" altLang="ja-JP" dirty="0"/>
          </a:p>
          <a:p>
            <a:r>
              <a:rPr lang="ja-JP" altLang="en-US" dirty="0"/>
              <a:t>・ネギストローネ</a:t>
            </a:r>
            <a:endParaRPr lang="en-US" altLang="ja-JP" dirty="0"/>
          </a:p>
          <a:p>
            <a:r>
              <a:rPr kumimoji="1" lang="ja-JP" altLang="en-US" dirty="0"/>
              <a:t>・温野菜サラダ</a:t>
            </a:r>
            <a:endParaRPr kumimoji="1" lang="en-US" altLang="ja-JP" dirty="0"/>
          </a:p>
        </p:txBody>
      </p:sp>
      <p:sp>
        <p:nvSpPr>
          <p:cNvPr id="5" name="テキスト ボックス 4">
            <a:extLst>
              <a:ext uri="{FF2B5EF4-FFF2-40B4-BE49-F238E27FC236}">
                <a16:creationId xmlns:a16="http://schemas.microsoft.com/office/drawing/2014/main" id="{D3EC3E59-1A41-4AC6-8F87-928BB5B662E7}"/>
              </a:ext>
            </a:extLst>
          </p:cNvPr>
          <p:cNvSpPr txBox="1"/>
          <p:nvPr/>
        </p:nvSpPr>
        <p:spPr>
          <a:xfrm>
            <a:off x="7980933" y="5423848"/>
            <a:ext cx="4616971" cy="1200329"/>
          </a:xfrm>
          <a:prstGeom prst="rect">
            <a:avLst/>
          </a:prstGeom>
          <a:noFill/>
        </p:spPr>
        <p:txBody>
          <a:bodyPr wrap="square" rtlCol="0">
            <a:spAutoFit/>
          </a:bodyPr>
          <a:lstStyle/>
          <a:p>
            <a:r>
              <a:rPr kumimoji="1" lang="ja-JP" altLang="en-US" dirty="0"/>
              <a:t>主催：外江地区健康づくり地区推進員</a:t>
            </a:r>
            <a:endParaRPr kumimoji="1" lang="en-US" altLang="ja-JP" dirty="0"/>
          </a:p>
          <a:p>
            <a:r>
              <a:rPr lang="ja-JP" altLang="en-US" dirty="0"/>
              <a:t>　　：外江地区食生活改善推進員会</a:t>
            </a:r>
            <a:endParaRPr lang="en-US" altLang="ja-JP" dirty="0"/>
          </a:p>
          <a:p>
            <a:r>
              <a:rPr kumimoji="1" lang="ja-JP" altLang="en-US" dirty="0"/>
              <a:t>　　：外江公民館　</a:t>
            </a:r>
            <a:endParaRPr kumimoji="1" lang="en-US" altLang="ja-JP" dirty="0"/>
          </a:p>
          <a:p>
            <a:r>
              <a:rPr lang="ja-JP" altLang="en-US" dirty="0"/>
              <a:t>　　：境港市健康づくり推進課</a:t>
            </a:r>
            <a:endParaRPr kumimoji="1" lang="ja-JP" altLang="en-US" dirty="0"/>
          </a:p>
        </p:txBody>
      </p:sp>
      <p:pic>
        <p:nvPicPr>
          <p:cNvPr id="6" name="図 5">
            <a:extLst>
              <a:ext uri="{FF2B5EF4-FFF2-40B4-BE49-F238E27FC236}">
                <a16:creationId xmlns:a16="http://schemas.microsoft.com/office/drawing/2014/main" id="{187ECD8B-6E6E-43AE-93DB-70F30D34C280}"/>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7530920" y="2498923"/>
            <a:ext cx="1927267" cy="1627066"/>
          </a:xfrm>
          <a:prstGeom prst="rect">
            <a:avLst/>
          </a:prstGeom>
          <a:noFill/>
          <a:ln>
            <a:noFill/>
          </a:ln>
        </p:spPr>
      </p:pic>
      <p:pic>
        <p:nvPicPr>
          <p:cNvPr id="8" name="図 7">
            <a:extLst>
              <a:ext uri="{FF2B5EF4-FFF2-40B4-BE49-F238E27FC236}">
                <a16:creationId xmlns:a16="http://schemas.microsoft.com/office/drawing/2014/main" id="{6BBF8AF8-23A2-4757-B1D3-F3DDB932FB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0761" y="4213358"/>
            <a:ext cx="2748209" cy="2061157"/>
          </a:xfrm>
          <a:prstGeom prst="rect">
            <a:avLst/>
          </a:prstGeom>
        </p:spPr>
      </p:pic>
      <p:pic>
        <p:nvPicPr>
          <p:cNvPr id="11" name="図 10">
            <a:extLst>
              <a:ext uri="{FF2B5EF4-FFF2-40B4-BE49-F238E27FC236}">
                <a16:creationId xmlns:a16="http://schemas.microsoft.com/office/drawing/2014/main" id="{DC4A84CC-A76A-4180-A503-86AD88F585E4}"/>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5852886" y="5151174"/>
            <a:ext cx="2053590" cy="1539240"/>
          </a:xfrm>
          <a:prstGeom prst="rect">
            <a:avLst/>
          </a:prstGeom>
          <a:noFill/>
          <a:ln>
            <a:noFill/>
          </a:ln>
        </p:spPr>
      </p:pic>
      <p:sp>
        <p:nvSpPr>
          <p:cNvPr id="12" name="テキスト ボックス 11">
            <a:extLst>
              <a:ext uri="{FF2B5EF4-FFF2-40B4-BE49-F238E27FC236}">
                <a16:creationId xmlns:a16="http://schemas.microsoft.com/office/drawing/2014/main" id="{711238D8-F67C-4AE8-929C-E002AB0296BF}"/>
              </a:ext>
            </a:extLst>
          </p:cNvPr>
          <p:cNvSpPr txBox="1"/>
          <p:nvPr/>
        </p:nvSpPr>
        <p:spPr>
          <a:xfrm>
            <a:off x="3535107" y="5308029"/>
            <a:ext cx="2243322" cy="1055608"/>
          </a:xfrm>
          <a:prstGeom prst="wedgeRoundRectCallout">
            <a:avLst>
              <a:gd name="adj1" fmla="val 69700"/>
              <a:gd name="adj2" fmla="val 4278"/>
              <a:gd name="adj3" fmla="val 16667"/>
            </a:avLst>
          </a:prstGeom>
          <a:solidFill>
            <a:schemeClr val="bg1"/>
          </a:solidFill>
          <a:ln>
            <a:solidFill>
              <a:schemeClr val="accent2">
                <a:lumMod val="40000"/>
                <a:lumOff val="60000"/>
              </a:schemeClr>
            </a:solidFill>
          </a:ln>
        </p:spPr>
        <p:txBody>
          <a:bodyPr wrap="square" rtlCol="0">
            <a:spAutoFit/>
          </a:bodyPr>
          <a:lstStyle/>
          <a:p>
            <a:r>
              <a:rPr kumimoji="1" lang="ja-JP" altLang="en-US" sz="1400" dirty="0"/>
              <a:t>ヨーグルトと香辛料に</a:t>
            </a:r>
            <a:endParaRPr kumimoji="1" lang="en-US" altLang="ja-JP" sz="1400" dirty="0"/>
          </a:p>
          <a:p>
            <a:r>
              <a:rPr kumimoji="1" lang="ja-JP" altLang="en-US" sz="1400" dirty="0"/>
              <a:t>漬けて焼いた</a:t>
            </a:r>
            <a:endParaRPr kumimoji="1" lang="en-US" altLang="ja-JP" sz="1400" dirty="0"/>
          </a:p>
          <a:p>
            <a:r>
              <a:rPr kumimoji="1" lang="en-US" altLang="ja-JP" sz="1400" dirty="0"/>
              <a:t>『</a:t>
            </a:r>
            <a:r>
              <a:rPr kumimoji="1" lang="ja-JP" altLang="en-US" sz="1400" dirty="0"/>
              <a:t>タンドリーチキン</a:t>
            </a:r>
            <a:r>
              <a:rPr kumimoji="1" lang="en-US" altLang="ja-JP" sz="1400" dirty="0"/>
              <a:t>』</a:t>
            </a:r>
            <a:r>
              <a:rPr lang="ja-JP" altLang="en-US" sz="1400" dirty="0"/>
              <a:t>が</a:t>
            </a:r>
            <a:r>
              <a:rPr kumimoji="1" lang="ja-JP" altLang="en-US" sz="1400" dirty="0"/>
              <a:t>大変好評でした</a:t>
            </a:r>
          </a:p>
        </p:txBody>
      </p:sp>
      <p:sp>
        <p:nvSpPr>
          <p:cNvPr id="13" name="テキスト ボックス 12">
            <a:extLst>
              <a:ext uri="{FF2B5EF4-FFF2-40B4-BE49-F238E27FC236}">
                <a16:creationId xmlns:a16="http://schemas.microsoft.com/office/drawing/2014/main" id="{3A3C8E3E-1E6D-4E23-9A46-BEA2DD267A83}"/>
              </a:ext>
            </a:extLst>
          </p:cNvPr>
          <p:cNvSpPr txBox="1"/>
          <p:nvPr/>
        </p:nvSpPr>
        <p:spPr>
          <a:xfrm>
            <a:off x="7470424" y="4246874"/>
            <a:ext cx="2053590" cy="1055608"/>
          </a:xfrm>
          <a:prstGeom prst="wedgeRoundRectCallout">
            <a:avLst>
              <a:gd name="adj1" fmla="val -30322"/>
              <a:gd name="adj2" fmla="val 95516"/>
              <a:gd name="adj3" fmla="val 16667"/>
            </a:avLst>
          </a:prstGeom>
          <a:solidFill>
            <a:schemeClr val="bg1"/>
          </a:solidFill>
          <a:ln>
            <a:solidFill>
              <a:schemeClr val="accent2">
                <a:lumMod val="60000"/>
                <a:lumOff val="40000"/>
              </a:schemeClr>
            </a:solidFill>
          </a:ln>
        </p:spPr>
        <p:txBody>
          <a:bodyPr wrap="square" rtlCol="0">
            <a:spAutoFit/>
          </a:bodyPr>
          <a:lstStyle/>
          <a:p>
            <a:r>
              <a:rPr kumimoji="1" lang="ja-JP" altLang="en-US" sz="1400" dirty="0"/>
              <a:t>ミネストローネの味も減塩とは思えない</a:t>
            </a:r>
            <a:endParaRPr kumimoji="1" lang="en-US" altLang="ja-JP" sz="1400" dirty="0"/>
          </a:p>
          <a:p>
            <a:r>
              <a:rPr kumimoji="1" lang="ja-JP" altLang="en-US" sz="1400" dirty="0"/>
              <a:t>とてもいい味付け</a:t>
            </a:r>
            <a:endParaRPr kumimoji="1" lang="en-US" altLang="ja-JP" sz="1400" dirty="0"/>
          </a:p>
          <a:p>
            <a:r>
              <a:rPr kumimoji="1" lang="ja-JP" altLang="en-US" sz="1400" dirty="0"/>
              <a:t>でした</a:t>
            </a:r>
          </a:p>
        </p:txBody>
      </p:sp>
      <p:pic>
        <p:nvPicPr>
          <p:cNvPr id="15" name="図 14">
            <a:extLst>
              <a:ext uri="{FF2B5EF4-FFF2-40B4-BE49-F238E27FC236}">
                <a16:creationId xmlns:a16="http://schemas.microsoft.com/office/drawing/2014/main" id="{D78E8570-0047-4921-B1C6-F3D0138D55C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67594" y="451904"/>
            <a:ext cx="1120219" cy="1097963"/>
          </a:xfrm>
          <a:prstGeom prst="rect">
            <a:avLst/>
          </a:prstGeom>
        </p:spPr>
      </p:pic>
      <p:pic>
        <p:nvPicPr>
          <p:cNvPr id="17" name="図 16">
            <a:extLst>
              <a:ext uri="{FF2B5EF4-FFF2-40B4-BE49-F238E27FC236}">
                <a16:creationId xmlns:a16="http://schemas.microsoft.com/office/drawing/2014/main" id="{7402C3F5-0841-43DC-BE6D-E704DC5AA8C9}"/>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7127" y="1503086"/>
            <a:ext cx="827179" cy="827179"/>
          </a:xfrm>
          <a:prstGeom prst="rect">
            <a:avLst/>
          </a:prstGeom>
        </p:spPr>
      </p:pic>
      <p:sp>
        <p:nvSpPr>
          <p:cNvPr id="18" name="テキスト ボックス 17">
            <a:extLst>
              <a:ext uri="{FF2B5EF4-FFF2-40B4-BE49-F238E27FC236}">
                <a16:creationId xmlns:a16="http://schemas.microsoft.com/office/drawing/2014/main" id="{7C3A453F-7D5B-4808-BEDA-B0717BA566D0}"/>
              </a:ext>
            </a:extLst>
          </p:cNvPr>
          <p:cNvSpPr txBox="1"/>
          <p:nvPr/>
        </p:nvSpPr>
        <p:spPr>
          <a:xfrm>
            <a:off x="1439960" y="2809819"/>
            <a:ext cx="1960474" cy="1293971"/>
          </a:xfrm>
          <a:prstGeom prst="wedgeRoundRectCallout">
            <a:avLst>
              <a:gd name="adj1" fmla="val -29646"/>
              <a:gd name="adj2" fmla="val 78026"/>
              <a:gd name="adj3" fmla="val 16667"/>
            </a:avLst>
          </a:prstGeom>
          <a:solidFill>
            <a:schemeClr val="bg1"/>
          </a:solidFill>
          <a:ln>
            <a:solidFill>
              <a:schemeClr val="accent2">
                <a:lumMod val="60000"/>
                <a:lumOff val="40000"/>
              </a:schemeClr>
            </a:solidFill>
          </a:ln>
        </p:spPr>
        <p:txBody>
          <a:bodyPr wrap="square" rtlCol="0">
            <a:spAutoFit/>
          </a:bodyPr>
          <a:lstStyle/>
          <a:p>
            <a:r>
              <a:rPr kumimoji="1" lang="ja-JP" altLang="en-US" sz="1400" dirty="0"/>
              <a:t>減塩といっても塩を</a:t>
            </a:r>
            <a:endParaRPr kumimoji="1" lang="en-US" altLang="ja-JP" sz="1400" dirty="0"/>
          </a:p>
          <a:p>
            <a:r>
              <a:rPr kumimoji="1" lang="ja-JP" altLang="en-US" sz="1400" dirty="0"/>
              <a:t>減らすだけでなく、</a:t>
            </a:r>
            <a:endParaRPr kumimoji="1" lang="en-US" altLang="ja-JP" sz="1400" dirty="0"/>
          </a:p>
          <a:p>
            <a:r>
              <a:rPr lang="ja-JP" altLang="en-US" sz="1400" dirty="0"/>
              <a:t>香辛料などを使い工夫をして味を出すんですね～</a:t>
            </a:r>
            <a:endParaRPr kumimoji="1" lang="ja-JP" altLang="en-US" sz="1400" dirty="0"/>
          </a:p>
        </p:txBody>
      </p:sp>
      <p:pic>
        <p:nvPicPr>
          <p:cNvPr id="20" name="図 19">
            <a:extLst>
              <a:ext uri="{FF2B5EF4-FFF2-40B4-BE49-F238E27FC236}">
                <a16:creationId xmlns:a16="http://schemas.microsoft.com/office/drawing/2014/main" id="{26BBBA1E-AFE7-4DDE-9163-79B0D295923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91945" y="2113276"/>
            <a:ext cx="682073" cy="515570"/>
          </a:xfrm>
          <a:prstGeom prst="rect">
            <a:avLst/>
          </a:prstGeom>
        </p:spPr>
      </p:pic>
      <p:sp>
        <p:nvSpPr>
          <p:cNvPr id="22" name="テキスト ボックス 21">
            <a:extLst>
              <a:ext uri="{FF2B5EF4-FFF2-40B4-BE49-F238E27FC236}">
                <a16:creationId xmlns:a16="http://schemas.microsoft.com/office/drawing/2014/main" id="{59B8892C-EE21-4D4E-8A94-74F4CF84FDFE}"/>
              </a:ext>
            </a:extLst>
          </p:cNvPr>
          <p:cNvSpPr txBox="1"/>
          <p:nvPr/>
        </p:nvSpPr>
        <p:spPr>
          <a:xfrm>
            <a:off x="247244" y="3558970"/>
            <a:ext cx="1153966" cy="510778"/>
          </a:xfrm>
          <a:prstGeom prst="wedgeRoundRectCallout">
            <a:avLst>
              <a:gd name="adj1" fmla="val 28535"/>
              <a:gd name="adj2" fmla="val 120423"/>
              <a:gd name="adj3" fmla="val 16667"/>
            </a:avLst>
          </a:prstGeom>
          <a:noFill/>
          <a:ln>
            <a:solidFill>
              <a:schemeClr val="accent2">
                <a:lumMod val="60000"/>
                <a:lumOff val="40000"/>
              </a:schemeClr>
            </a:solidFill>
          </a:ln>
        </p:spPr>
        <p:txBody>
          <a:bodyPr wrap="square" rtlCol="0">
            <a:spAutoFit/>
          </a:bodyPr>
          <a:lstStyle/>
          <a:p>
            <a:r>
              <a:rPr kumimoji="1" lang="ja-JP" altLang="en-US" sz="1200" dirty="0"/>
              <a:t>ぜひ、家でも作ってみよう</a:t>
            </a:r>
          </a:p>
        </p:txBody>
      </p:sp>
      <p:sp>
        <p:nvSpPr>
          <p:cNvPr id="23" name="テキスト ボックス 22">
            <a:extLst>
              <a:ext uri="{FF2B5EF4-FFF2-40B4-BE49-F238E27FC236}">
                <a16:creationId xmlns:a16="http://schemas.microsoft.com/office/drawing/2014/main" id="{C22C6F87-B335-4BAE-86A3-E742E402AD88}"/>
              </a:ext>
            </a:extLst>
          </p:cNvPr>
          <p:cNvSpPr txBox="1"/>
          <p:nvPr/>
        </p:nvSpPr>
        <p:spPr>
          <a:xfrm>
            <a:off x="772888" y="6306220"/>
            <a:ext cx="2466590" cy="369332"/>
          </a:xfrm>
          <a:prstGeom prst="rect">
            <a:avLst/>
          </a:prstGeom>
          <a:noFill/>
        </p:spPr>
        <p:txBody>
          <a:bodyPr wrap="square" rtlCol="0">
            <a:spAutoFit/>
          </a:bodyPr>
          <a:lstStyle/>
          <a:p>
            <a:r>
              <a:rPr kumimoji="1" lang="ja-JP" altLang="en-US" dirty="0"/>
              <a:t>食べながら意見交換</a:t>
            </a:r>
            <a:endParaRPr kumimoji="1" lang="en-US" altLang="ja-JP" dirty="0"/>
          </a:p>
        </p:txBody>
      </p:sp>
      <p:pic>
        <p:nvPicPr>
          <p:cNvPr id="25" name="図 24">
            <a:extLst>
              <a:ext uri="{FF2B5EF4-FFF2-40B4-BE49-F238E27FC236}">
                <a16:creationId xmlns:a16="http://schemas.microsoft.com/office/drawing/2014/main" id="{B56BC269-56DC-454C-B8D8-C48C277854E8}"/>
              </a:ext>
            </a:extLst>
          </p:cNvPr>
          <p:cNvPicPr>
            <a:picLocks noChangeAspect="1"/>
          </p:cNvPicPr>
          <p:nvPr/>
        </p:nvPicPr>
        <p:blipFill rotWithShape="1">
          <a:blip r:embed="rId8">
            <a:extLst>
              <a:ext uri="{28A0092B-C50C-407E-A947-70E740481C1C}">
                <a14:useLocalDpi xmlns:a14="http://schemas.microsoft.com/office/drawing/2010/main" val="0"/>
              </a:ext>
            </a:extLst>
          </a:blip>
          <a:srcRect l="14990" t="3187" r="27149"/>
          <a:stretch/>
        </p:blipFill>
        <p:spPr>
          <a:xfrm flipH="1">
            <a:off x="9641419" y="295726"/>
            <a:ext cx="1113189" cy="1396952"/>
          </a:xfrm>
          <a:prstGeom prst="rect">
            <a:avLst/>
          </a:prstGeom>
        </p:spPr>
      </p:pic>
      <p:sp>
        <p:nvSpPr>
          <p:cNvPr id="27" name="テキスト ボックス 26">
            <a:extLst>
              <a:ext uri="{FF2B5EF4-FFF2-40B4-BE49-F238E27FC236}">
                <a16:creationId xmlns:a16="http://schemas.microsoft.com/office/drawing/2014/main" id="{B48D4B78-E613-4B1B-B82C-6B59EDAD6D90}"/>
              </a:ext>
            </a:extLst>
          </p:cNvPr>
          <p:cNvSpPr txBox="1"/>
          <p:nvPr/>
        </p:nvSpPr>
        <p:spPr>
          <a:xfrm>
            <a:off x="9790974" y="1892373"/>
            <a:ext cx="1927267" cy="1055608"/>
          </a:xfrm>
          <a:prstGeom prst="wedgeRoundRectCallout">
            <a:avLst>
              <a:gd name="adj1" fmla="val -26277"/>
              <a:gd name="adj2" fmla="val -79505"/>
              <a:gd name="adj3" fmla="val 16667"/>
            </a:avLst>
          </a:prstGeom>
          <a:noFill/>
          <a:ln>
            <a:solidFill>
              <a:schemeClr val="accent2">
                <a:lumMod val="60000"/>
                <a:lumOff val="40000"/>
              </a:schemeClr>
            </a:solidFill>
          </a:ln>
        </p:spPr>
        <p:txBody>
          <a:bodyPr wrap="square" rtlCol="0">
            <a:spAutoFit/>
          </a:bodyPr>
          <a:lstStyle/>
          <a:p>
            <a:r>
              <a:rPr kumimoji="1" lang="ja-JP" altLang="en-US" sz="1400" dirty="0"/>
              <a:t>初めに、市役所健康推進課山本さんより減塩や血圧についての話しを聞きました</a:t>
            </a:r>
          </a:p>
        </p:txBody>
      </p:sp>
      <p:pic>
        <p:nvPicPr>
          <p:cNvPr id="31" name="図 30">
            <a:extLst>
              <a:ext uri="{FF2B5EF4-FFF2-40B4-BE49-F238E27FC236}">
                <a16:creationId xmlns:a16="http://schemas.microsoft.com/office/drawing/2014/main" id="{EFEEBA86-5B93-44DE-BB5E-72244A25220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678170" y="3155865"/>
            <a:ext cx="2289699" cy="1717274"/>
          </a:xfrm>
          <a:prstGeom prst="rect">
            <a:avLst/>
          </a:prstGeom>
        </p:spPr>
      </p:pic>
      <p:pic>
        <p:nvPicPr>
          <p:cNvPr id="33" name="図 32">
            <a:extLst>
              <a:ext uri="{FF2B5EF4-FFF2-40B4-BE49-F238E27FC236}">
                <a16:creationId xmlns:a16="http://schemas.microsoft.com/office/drawing/2014/main" id="{A364CA93-1928-4BD5-8F46-74BE2962ECC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026569" y="3100528"/>
            <a:ext cx="2289699" cy="1717274"/>
          </a:xfrm>
          <a:prstGeom prst="rect">
            <a:avLst/>
          </a:prstGeom>
        </p:spPr>
      </p:pic>
      <p:sp>
        <p:nvSpPr>
          <p:cNvPr id="34" name="テキスト ボックス 33">
            <a:extLst>
              <a:ext uri="{FF2B5EF4-FFF2-40B4-BE49-F238E27FC236}">
                <a16:creationId xmlns:a16="http://schemas.microsoft.com/office/drawing/2014/main" id="{83494F62-13BA-4798-99F8-7081A2047F25}"/>
              </a:ext>
            </a:extLst>
          </p:cNvPr>
          <p:cNvSpPr txBox="1"/>
          <p:nvPr/>
        </p:nvSpPr>
        <p:spPr>
          <a:xfrm>
            <a:off x="3837947" y="1609490"/>
            <a:ext cx="4822301" cy="1200329"/>
          </a:xfrm>
          <a:prstGeom prst="rect">
            <a:avLst/>
          </a:prstGeom>
          <a:noFill/>
        </p:spPr>
        <p:txBody>
          <a:bodyPr wrap="square" rtlCol="0">
            <a:spAutoFit/>
          </a:bodyPr>
          <a:lstStyle/>
          <a:p>
            <a:r>
              <a:rPr kumimoji="1" lang="en-US" altLang="ja-JP" dirty="0"/>
              <a:t>12</a:t>
            </a:r>
            <a:r>
              <a:rPr kumimoji="1" lang="ja-JP" altLang="en-US" dirty="0"/>
              <a:t>月</a:t>
            </a:r>
            <a:r>
              <a:rPr kumimoji="1" lang="en-US" altLang="ja-JP" dirty="0"/>
              <a:t>10</a:t>
            </a:r>
            <a:r>
              <a:rPr kumimoji="1" lang="ja-JP" altLang="en-US" dirty="0"/>
              <a:t>日（日）参加</a:t>
            </a:r>
            <a:r>
              <a:rPr lang="ja-JP" altLang="en-US" dirty="0"/>
              <a:t>者</a:t>
            </a:r>
            <a:r>
              <a:rPr lang="en-US" altLang="ja-JP" dirty="0"/>
              <a:t>20</a:t>
            </a:r>
            <a:r>
              <a:rPr lang="ja-JP" altLang="en-US" dirty="0"/>
              <a:t>名</a:t>
            </a:r>
            <a:endParaRPr kumimoji="1" lang="en-US" altLang="ja-JP" dirty="0"/>
          </a:p>
          <a:p>
            <a:r>
              <a:rPr lang="ja-JP" altLang="en-US" dirty="0"/>
              <a:t>普段料理をされている方も沢山いらっしゃり手慣れた手付き（？）で</a:t>
            </a:r>
            <a:endParaRPr lang="en-US" altLang="ja-JP" dirty="0"/>
          </a:p>
          <a:p>
            <a:r>
              <a:rPr kumimoji="1" lang="ja-JP" altLang="en-US" dirty="0"/>
              <a:t>お野菜を切っておられました</a:t>
            </a:r>
          </a:p>
        </p:txBody>
      </p:sp>
      <p:pic>
        <p:nvPicPr>
          <p:cNvPr id="36" name="図 35">
            <a:extLst>
              <a:ext uri="{FF2B5EF4-FFF2-40B4-BE49-F238E27FC236}">
                <a16:creationId xmlns:a16="http://schemas.microsoft.com/office/drawing/2014/main" id="{99FF58E0-0886-4BDC-968B-769484C97E3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535107" y="4142084"/>
            <a:ext cx="1369101" cy="1026826"/>
          </a:xfrm>
          <a:prstGeom prst="rect">
            <a:avLst/>
          </a:prstGeom>
        </p:spPr>
      </p:pic>
      <p:sp>
        <p:nvSpPr>
          <p:cNvPr id="37" name="テキスト ボックス 36">
            <a:extLst>
              <a:ext uri="{FF2B5EF4-FFF2-40B4-BE49-F238E27FC236}">
                <a16:creationId xmlns:a16="http://schemas.microsoft.com/office/drawing/2014/main" id="{100522CA-D7A6-4A20-92A4-C4F89903DBCF}"/>
              </a:ext>
            </a:extLst>
          </p:cNvPr>
          <p:cNvSpPr txBox="1"/>
          <p:nvPr/>
        </p:nvSpPr>
        <p:spPr>
          <a:xfrm>
            <a:off x="3577049" y="3312456"/>
            <a:ext cx="1327159" cy="578882"/>
          </a:xfrm>
          <a:prstGeom prst="wedgeRoundRectCallout">
            <a:avLst>
              <a:gd name="adj1" fmla="val -23092"/>
              <a:gd name="adj2" fmla="val 98753"/>
              <a:gd name="adj3" fmla="val 16667"/>
            </a:avLst>
          </a:prstGeom>
          <a:noFill/>
          <a:ln>
            <a:solidFill>
              <a:schemeClr val="accent2">
                <a:lumMod val="40000"/>
                <a:lumOff val="60000"/>
              </a:schemeClr>
            </a:solidFill>
          </a:ln>
        </p:spPr>
        <p:txBody>
          <a:bodyPr wrap="square" rtlCol="0">
            <a:spAutoFit/>
          </a:bodyPr>
          <a:lstStyle/>
          <a:p>
            <a:r>
              <a:rPr kumimoji="1" lang="ja-JP" altLang="en-US" sz="1400" dirty="0"/>
              <a:t>柘植公民館長も参加</a:t>
            </a:r>
          </a:p>
        </p:txBody>
      </p:sp>
      <p:pic>
        <p:nvPicPr>
          <p:cNvPr id="39" name="図 38">
            <a:extLst>
              <a:ext uri="{FF2B5EF4-FFF2-40B4-BE49-F238E27FC236}">
                <a16:creationId xmlns:a16="http://schemas.microsoft.com/office/drawing/2014/main" id="{62809C9B-9535-422E-9692-45033A6C39DC}"/>
              </a:ext>
            </a:extLst>
          </p:cNvPr>
          <p:cNvPicPr>
            <a:picLocks noChangeAspect="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773235" y="1478953"/>
            <a:ext cx="643187" cy="610203"/>
          </a:xfrm>
          <a:prstGeom prst="rect">
            <a:avLst/>
          </a:prstGeom>
        </p:spPr>
      </p:pic>
      <p:pic>
        <p:nvPicPr>
          <p:cNvPr id="41" name="図 40">
            <a:extLst>
              <a:ext uri="{FF2B5EF4-FFF2-40B4-BE49-F238E27FC236}">
                <a16:creationId xmlns:a16="http://schemas.microsoft.com/office/drawing/2014/main" id="{4A9E434D-D6F0-40AE-8248-C2CA8D2DDC6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095182" y="661376"/>
            <a:ext cx="650031" cy="701191"/>
          </a:xfrm>
          <a:prstGeom prst="rect">
            <a:avLst/>
          </a:prstGeom>
        </p:spPr>
      </p:pic>
      <p:pic>
        <p:nvPicPr>
          <p:cNvPr id="43" name="図 42">
            <a:extLst>
              <a:ext uri="{FF2B5EF4-FFF2-40B4-BE49-F238E27FC236}">
                <a16:creationId xmlns:a16="http://schemas.microsoft.com/office/drawing/2014/main" id="{C7102291-D6E9-45C3-8726-E02CC971F66C}"/>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027620" y="199271"/>
            <a:ext cx="613799" cy="613799"/>
          </a:xfrm>
          <a:prstGeom prst="rect">
            <a:avLst/>
          </a:prstGeom>
        </p:spPr>
      </p:pic>
      <p:sp>
        <p:nvSpPr>
          <p:cNvPr id="7" name="テキスト ボックス 6">
            <a:extLst>
              <a:ext uri="{FF2B5EF4-FFF2-40B4-BE49-F238E27FC236}">
                <a16:creationId xmlns:a16="http://schemas.microsoft.com/office/drawing/2014/main" id="{8CBB5EF0-9786-499D-BC07-1740D9D935CC}"/>
              </a:ext>
            </a:extLst>
          </p:cNvPr>
          <p:cNvSpPr txBox="1"/>
          <p:nvPr/>
        </p:nvSpPr>
        <p:spPr>
          <a:xfrm>
            <a:off x="247244" y="830625"/>
            <a:ext cx="1580835" cy="340519"/>
          </a:xfrm>
          <a:prstGeom prst="wedgeRoundRectCallout">
            <a:avLst>
              <a:gd name="adj1" fmla="val 61663"/>
              <a:gd name="adj2" fmla="val -39169"/>
              <a:gd name="adj3" fmla="val 16667"/>
            </a:avLst>
          </a:prstGeom>
          <a:noFill/>
          <a:ln>
            <a:solidFill>
              <a:schemeClr val="accent2">
                <a:lumMod val="60000"/>
                <a:lumOff val="40000"/>
              </a:schemeClr>
            </a:solidFill>
          </a:ln>
        </p:spPr>
        <p:txBody>
          <a:bodyPr wrap="square" rtlCol="0">
            <a:spAutoFit/>
          </a:bodyPr>
          <a:lstStyle/>
          <a:p>
            <a:r>
              <a:rPr kumimoji="1" lang="ja-JP" altLang="en-US" sz="1400" dirty="0"/>
              <a:t>クリスマス料理</a:t>
            </a:r>
            <a:endParaRPr kumimoji="1" lang="ja-JP" altLang="en-US" dirty="0"/>
          </a:p>
        </p:txBody>
      </p:sp>
    </p:spTree>
    <p:extLst>
      <p:ext uri="{BB962C8B-B14F-4D97-AF65-F5344CB8AC3E}">
        <p14:creationId xmlns:p14="http://schemas.microsoft.com/office/powerpoint/2010/main" val="2109015709"/>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98</TotalTime>
  <Words>166</Words>
  <Application>Microsoft Office PowerPoint</Application>
  <PresentationFormat>ワイド画面</PresentationFormat>
  <Paragraphs>27</Paragraphs>
  <Slides>1</Slides>
  <Notes>0</Notes>
  <HiddenSlides>0</HiddenSlides>
  <MMClips>0</MMClips>
  <ScaleCrop>false</ScaleCrop>
  <HeadingPairs>
    <vt:vector size="6" baseType="variant">
      <vt:variant>
        <vt:lpstr>使用されているフォント</vt:lpstr>
      </vt:variant>
      <vt:variant>
        <vt:i4>4</vt:i4>
      </vt:variant>
      <vt:variant>
        <vt:lpstr>テーマ</vt:lpstr>
      </vt:variant>
      <vt:variant>
        <vt:i4>1</vt:i4>
      </vt:variant>
      <vt:variant>
        <vt:lpstr>スライド タイトル</vt:lpstr>
      </vt:variant>
      <vt:variant>
        <vt:i4>1</vt:i4>
      </vt:variant>
    </vt:vector>
  </HeadingPairs>
  <TitlesOfParts>
    <vt:vector size="6" baseType="lpstr">
      <vt:lpstr>07ラノベPOP</vt:lpstr>
      <vt:lpstr>游ゴシック</vt:lpstr>
      <vt:lpstr>游ゴシック Light</vt:lpstr>
      <vt:lpstr>Arial</vt:lpstr>
      <vt:lpstr>Office テーマ</vt:lpstr>
      <vt:lpstr>「男性の料理教室」</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「男性の料理教室」</dc:title>
  <dc:creator>Administrator</dc:creator>
  <cp:lastModifiedBy>Administrator</cp:lastModifiedBy>
  <cp:revision>14</cp:revision>
  <cp:lastPrinted>2023-12-19T06:37:01Z</cp:lastPrinted>
  <dcterms:created xsi:type="dcterms:W3CDTF">2023-12-19T05:20:34Z</dcterms:created>
  <dcterms:modified xsi:type="dcterms:W3CDTF">2023-12-25T01:58:27Z</dcterms:modified>
</cp:coreProperties>
</file>